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23.5.2014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Mreže i internet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Povezivanje računala - računalna mreža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51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 bi računala mogla međusobno komunicirati i razmjenjivati podatke, moraju biti povezana.</a:t>
            </a:r>
          </a:p>
          <a:p>
            <a:r>
              <a:rPr lang="hr-HR" dirty="0" smtClean="0"/>
              <a:t>Mreža </a:t>
            </a:r>
            <a:r>
              <a:rPr lang="hr-HR" dirty="0"/>
              <a:t>računala skup je povezanih računala koja mogu međusobno komunicirati radi razmjene podataka preko nekog medija za prijenos podataka.</a:t>
            </a:r>
          </a:p>
          <a:p>
            <a:r>
              <a:rPr lang="hr-HR" dirty="0"/>
              <a:t>Računalna mreža mora imati najmanje dva računala koja su međusobno povezana.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Računalna </a:t>
            </a:r>
            <a:r>
              <a:rPr lang="hr-HR" dirty="0"/>
              <a:t>mreža (Network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22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 je sustav strojne i programske opreme koju čine:</a:t>
            </a:r>
          </a:p>
          <a:p>
            <a:pPr lvl="1"/>
            <a:r>
              <a:rPr lang="hr-HR" dirty="0"/>
              <a:t>računalo kao primatelj/pošiljatelj</a:t>
            </a:r>
          </a:p>
          <a:p>
            <a:pPr lvl="1"/>
            <a:r>
              <a:rPr lang="hr-HR" dirty="0"/>
              <a:t>medij za prijenos podataka (žični/bežični)</a:t>
            </a:r>
          </a:p>
          <a:p>
            <a:pPr lvl="1"/>
            <a:r>
              <a:rPr lang="hr-HR" dirty="0"/>
              <a:t>norme za prijenos (protokoli)</a:t>
            </a:r>
          </a:p>
          <a:p>
            <a:pPr lvl="1"/>
            <a:r>
              <a:rPr lang="hr-HR" dirty="0"/>
              <a:t>uređaji za povezivanje i upravljanje komunikacijom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Komponente računalne mreže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340" y="4473813"/>
            <a:ext cx="3822251" cy="212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Ukratko, prednosti umreženih računala:</a:t>
            </a:r>
          </a:p>
          <a:p>
            <a:pPr lvl="1"/>
            <a:r>
              <a:rPr lang="hr-HR" dirty="0"/>
              <a:t>Omogućuje korisnicima dijeljenja resursa (bilo da su to podatci, ili oprema poput pisača neovisno o fizičkoj udaljenosti)</a:t>
            </a:r>
          </a:p>
          <a:p>
            <a:pPr lvl="1"/>
            <a:r>
              <a:rPr lang="hr-HR" dirty="0"/>
              <a:t>Veća pouzdanost zbog smještaja podataka na više računala u slučaju kvara</a:t>
            </a:r>
          </a:p>
          <a:p>
            <a:pPr lvl="1"/>
            <a:r>
              <a:rPr lang="hr-HR" dirty="0"/>
              <a:t>Omogućuje komunikaciju između korisnika koji su fizički odvojeni (mogu biti i u različitim zemljama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Zašto računalna mreža?</a:t>
            </a:r>
          </a:p>
        </p:txBody>
      </p:sp>
    </p:spTree>
    <p:extLst>
      <p:ext uri="{BB962C8B-B14F-4D97-AF65-F5344CB8AC3E}">
        <p14:creationId xmlns:p14="http://schemas.microsoft.com/office/powerpoint/2010/main" val="13133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Postoje i određeni nedostatci korištenja umreženim računalima: </a:t>
            </a:r>
          </a:p>
          <a:p>
            <a:pPr lvl="1"/>
            <a:r>
              <a:rPr lang="hr-HR" dirty="0"/>
              <a:t>Smanjena sigurnost – podatci se mogu prepriječiti (presresti) ili ukrasti zbog neopreznosti pojedinih korisnika</a:t>
            </a:r>
          </a:p>
          <a:p>
            <a:pPr lvl="1"/>
            <a:r>
              <a:rPr lang="hr-HR" dirty="0"/>
              <a:t>Složenost sustava – teže je održavati tako složen sustav nego pojedinačno računalo</a:t>
            </a:r>
          </a:p>
          <a:p>
            <a:pPr lvl="1"/>
            <a:r>
              <a:rPr lang="hr-HR" dirty="0"/>
              <a:t>Opasnost od zlonamjernih programa (</a:t>
            </a:r>
            <a:r>
              <a:rPr lang="hr-HR" dirty="0" smtClean="0"/>
              <a:t>virus, </a:t>
            </a:r>
            <a:r>
              <a:rPr lang="hr-HR" dirty="0" err="1"/>
              <a:t>spyware</a:t>
            </a:r>
            <a:r>
              <a:rPr lang="hr-HR" dirty="0"/>
              <a:t>, </a:t>
            </a:r>
            <a:r>
              <a:rPr lang="hr-HR" dirty="0" err="1"/>
              <a:t>spam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Smanjuje se samostalnost u radu i povećava odgovornost korisnika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Koji su </a:t>
            </a:r>
            <a:r>
              <a:rPr lang="pl-PL" dirty="0" smtClean="0"/>
              <a:t>nedostatci </a:t>
            </a:r>
            <a:r>
              <a:rPr lang="pl-PL" dirty="0"/>
              <a:t>mrežnog rada?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00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Svi podatci koje računalo obrađuje i pamti, zapisani su u obliku 0 (nula) i 1(jedinica) i čuvaju se i pamte u spremnicima. </a:t>
            </a:r>
          </a:p>
          <a:p>
            <a:r>
              <a:rPr lang="hr-HR" dirty="0"/>
              <a:t>Računala komuniciraju tako da se sadržaji spremnika jednog računala (nizovi bitova) prenose u spremnik drugog računala.</a:t>
            </a:r>
          </a:p>
          <a:p>
            <a:r>
              <a:rPr lang="hr-HR" dirty="0"/>
              <a:t>Način prijenosa bitova ovisi o vrsti računalne mreže.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Računalna komunikacija</a:t>
            </a:r>
          </a:p>
        </p:txBody>
      </p:sp>
    </p:spTree>
    <p:extLst>
      <p:ext uri="{BB962C8B-B14F-4D97-AF65-F5344CB8AC3E}">
        <p14:creationId xmlns:p14="http://schemas.microsoft.com/office/powerpoint/2010/main" val="17787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6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Tema_MP6</Template>
  <TotalTime>16</TotalTime>
  <Words>271</Words>
  <Application>Microsoft Office PowerPoint</Application>
  <PresentationFormat>Prikaz na zaslonu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Calibri</vt:lpstr>
      <vt:lpstr>Verdana</vt:lpstr>
      <vt:lpstr>Wingdings 2</vt:lpstr>
      <vt:lpstr>Wingdings 3</vt:lpstr>
      <vt:lpstr>Tema_MP6</vt:lpstr>
      <vt:lpstr>Mreže i internet</vt:lpstr>
      <vt:lpstr>Računalna mreža (Network)</vt:lpstr>
      <vt:lpstr>Komponente računalne mreže</vt:lpstr>
      <vt:lpstr>Zašto računalna mreža?</vt:lpstr>
      <vt:lpstr>Koji su nedostatci mrežnog rada?</vt:lpstr>
      <vt:lpstr>Računalna komunikacija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Računalna mreža</dc:title>
  <dc:creator>Kiza</dc:creator>
  <cp:lastModifiedBy>Kiza</cp:lastModifiedBy>
  <cp:revision>3</cp:revision>
  <dcterms:created xsi:type="dcterms:W3CDTF">2014-05-23T15:56:44Z</dcterms:created>
  <dcterms:modified xsi:type="dcterms:W3CDTF">2014-05-23T16:15:04Z</dcterms:modified>
</cp:coreProperties>
</file>